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2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sto MT" panose="02040603050505030304" pitchFamily="18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97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2EBE-6C02-3457-9057-00EF201DD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3117D-C0D9-CBDC-931C-87E145030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5105-DBF9-D98C-3D87-C8D6D6A0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CFA68-6B1C-C4B1-31A5-B715A559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4DA3-D3EF-FE1C-0C99-C34DA395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902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D07D-7A51-CB2C-294A-E12613B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CA5E3-0057-622A-82F9-0F15DD57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FBD92-3811-9C67-B5AD-5D8A7520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A9AD-47D7-A02F-962F-A3D8278F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ED6CB-97FA-3686-114D-B8287BD0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0862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A95E8-63E0-C0A7-8BBC-C894315DF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6C82E-FC26-4EEC-4413-830BDE2E3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FEE4-0FC6-7C7B-6FA5-16EEB57E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E9AA3-43CF-5C6D-6869-C092E442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75F55-0F58-50EA-73C8-98C62590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386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05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983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373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3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918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706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93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37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762E-5E19-9672-A6DE-E9A97C8C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C678-7389-0D0A-F57F-5877AD2D6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D20A5-1259-D5F5-9A39-C9326334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CA214-9C92-B5D3-3E79-B198893B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92BD-F554-389D-3511-7FB4499C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52557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539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19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B22D-8E80-8595-5AD1-66068766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C5245-1176-128F-78BE-3B762F7E0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9FD39-78EB-C330-9A87-1E169A38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37FB-1B66-0CA9-9709-32BD93D9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6AE53-626F-ACE3-1C07-EA3E2549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183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A0CA-5BAF-334E-96B5-CDBB3179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CBC2-F01F-D911-B687-132802CB5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8C873-57CF-81BA-3350-E538156DA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6ABB-4C7A-E567-906E-6BB7A53E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FFB40-ED6E-5A6A-2D77-F197FC6A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342CA-7150-2A32-DF31-EA1819A8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5029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21040-8973-6C24-66EB-3A514382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D1328-9799-3277-9977-222108A64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2AE91-1238-9769-271A-0CB9E962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F0BE2-5CE7-270B-0602-4933CB785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AA885-E9C5-DD19-3DBE-983FE745E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C7329-F9AD-0D1F-9139-1EB53F0D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32D4B-BB46-5977-629D-3B02C240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B6717-5E28-9DA1-9E52-B348657A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3333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EAFF-093E-CF34-CC1E-8DA7249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305A-DAC5-07D2-5DD8-387F0972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36552-55E1-E5A5-D78E-5A408ABE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33070-30E3-9C28-FA20-9BA5B4E7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25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211D4-473E-81BB-C9DE-9F58112D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E929B-8EDA-3B88-EDB1-0B9F5EB2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DA348-C3A8-C9C5-6B98-091EC08C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524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BFB8-35E5-6B63-A895-2515DDE5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0922-EEE6-230F-A942-6620FE29C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59822-0E44-CE06-ECA1-7FD46BDB7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FEE15-66AF-0137-F2DB-5B82F13B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CB68-60EF-7BB3-4510-57361944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FD99B-6D1D-CF12-9054-7E37A843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0988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8C49-B923-EB56-A8DB-EECDFB04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61AB8-0E42-5017-6E5C-3C1A488D8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93F88-7EF7-C9F1-078C-A9F01F7A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DB4D7-F225-0DB4-11DB-25344961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1D8E7-A77D-C7B5-B342-41526E26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40D44-C9A2-3BDD-6855-E287846B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127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E3041-7647-7B50-BF79-A34C3472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F644-213A-417C-236E-C53D7FCE3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04BFF-562A-B7B0-E0D2-768110456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66E37-26E1-4398-A22E-33F05223314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98D8-E7DF-4AE2-060A-B4707FB1A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34BA-39FD-5CDB-DCE0-21D5F0AE8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7814B-08C1-447E-9F79-72D6F57CA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26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48" r:id="rId20"/>
    <p:sldLayoutId id="214748394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7F8FB-5EA6-5029-D0E8-B091D41A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61" y="769434"/>
            <a:ext cx="13058078" cy="6690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5F2B3D-CD03-0505-031E-39DF648B9563}"/>
              </a:ext>
            </a:extLst>
          </p:cNvPr>
          <p:cNvSpPr/>
          <p:nvPr/>
        </p:nvSpPr>
        <p:spPr>
          <a:xfrm>
            <a:off x="4527395" y="3278459"/>
            <a:ext cx="189571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2A109C-44C6-4AEF-F467-7482B5F47AF2}"/>
              </a:ext>
            </a:extLst>
          </p:cNvPr>
          <p:cNvSpPr/>
          <p:nvPr/>
        </p:nvSpPr>
        <p:spPr>
          <a:xfrm>
            <a:off x="2397512" y="4114800"/>
            <a:ext cx="1315844" cy="278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3853A-5284-D3E4-E739-DDF041B5E334}"/>
              </a:ext>
            </a:extLst>
          </p:cNvPr>
          <p:cNvSpPr txBox="1"/>
          <p:nvPr/>
        </p:nvSpPr>
        <p:spPr>
          <a:xfrm>
            <a:off x="2397512" y="4042309"/>
            <a:ext cx="161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sto MT" panose="02040603050505030304" pitchFamily="18" charset="0"/>
              </a:rPr>
              <a:t>AI Avengers</a:t>
            </a:r>
          </a:p>
        </p:txBody>
      </p:sp>
    </p:spTree>
    <p:extLst>
      <p:ext uri="{BB962C8B-B14F-4D97-AF65-F5344CB8AC3E}">
        <p14:creationId xmlns:p14="http://schemas.microsoft.com/office/powerpoint/2010/main" val="190055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2953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Multilingual Support and Continuous Expansion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326755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Growing Library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5438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more languages constantly.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092" y="4469249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316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people everywhere.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7759" y="5832872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Inclusive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3755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communication accessible.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49426-92A6-1B87-C6E9-2D89E8C4B82B}"/>
              </a:ext>
            </a:extLst>
          </p:cNvPr>
          <p:cNvSpPr/>
          <p:nvPr/>
        </p:nvSpPr>
        <p:spPr>
          <a:xfrm>
            <a:off x="12879659" y="7761249"/>
            <a:ext cx="1650380" cy="376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Unlocking the Power of Global Collaboration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multi-language translator empowers users worldwide. It breaks down communication barriers effortlessly. By fostering understanding, we enable global collaboration. Join us in creating a more connected, inclusive world.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2D4C4-D731-FCDA-20E8-4819A7660D7A}"/>
              </a:ext>
            </a:extLst>
          </p:cNvPr>
          <p:cNvSpPr/>
          <p:nvPr/>
        </p:nvSpPr>
        <p:spPr>
          <a:xfrm>
            <a:off x="12868507" y="7772400"/>
            <a:ext cx="1661532" cy="36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5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Multi-Language Translator: Bridging the Communication Gap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an increasingly interconnected world, language barriers pose a significant challenge. This presentation introduces a cutting-edge solution: a powerful multi-language translator designed to break down these barriers and foster seamless global communication.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AFE12-0825-7EFE-13E0-9883207B6D30}"/>
              </a:ext>
            </a:extLst>
          </p:cNvPr>
          <p:cNvSpPr txBox="1"/>
          <p:nvPr/>
        </p:nvSpPr>
        <p:spPr>
          <a:xfrm>
            <a:off x="6858000" y="3657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EFE26-E3BC-E4A0-2C9F-9D85E015E56D}"/>
              </a:ext>
            </a:extLst>
          </p:cNvPr>
          <p:cNvSpPr/>
          <p:nvPr/>
        </p:nvSpPr>
        <p:spPr>
          <a:xfrm>
            <a:off x="12812751" y="7627434"/>
            <a:ext cx="1728439" cy="5129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Problem: Challenges of Global Communication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Barriers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differences hinder international deals. Misunderstandings lead to lost opportunities.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Social Isolation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issues limit cross-cultural experiences. Travel becomes difficult.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Educational Gaps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to information limited by language. Learning new skills is difficult.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0E9EB9-0E5A-6649-858F-867D3D763CB4}"/>
              </a:ext>
            </a:extLst>
          </p:cNvPr>
          <p:cNvSpPr/>
          <p:nvPr/>
        </p:nvSpPr>
        <p:spPr>
          <a:xfrm>
            <a:off x="12879659" y="7794702"/>
            <a:ext cx="1650380" cy="334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Solution: A Powerful Multi-language Translator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571875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Instant Translation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conversion of text and speech. Breaks down language barriers.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57187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Cross-Platform Access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Available on computers, phones, and tablets. Use it anywhere, anytime.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987296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for easy interaction. No steep learning curve.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 and Capabilities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380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&amp; Speech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844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Translates both written and spoken words. Supports various input methods.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3803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28448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a wide array of languages. Supports multiple dialects.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4424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380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284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Improves translation accuracy over time. Adapts to user's needs.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DE1D17-E66F-78A7-A8AA-4FB55BF6E370}"/>
              </a:ext>
            </a:extLst>
          </p:cNvPr>
          <p:cNvSpPr/>
          <p:nvPr/>
        </p:nvSpPr>
        <p:spPr>
          <a:xfrm>
            <a:off x="12835054" y="7805854"/>
            <a:ext cx="1672683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Integration Across Platforms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On-the-go translation. Perfect for travel and quick conversations.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 Browsers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tools for online content. Translate websites instantly.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72831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Desktop Software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offline translation capabilities. Works without internet access.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11274-4B2D-F88F-622F-3E7E4748E902}"/>
              </a:ext>
            </a:extLst>
          </p:cNvPr>
          <p:cNvSpPr/>
          <p:nvPr/>
        </p:nvSpPr>
        <p:spPr>
          <a:xfrm>
            <a:off x="12857356" y="7772400"/>
            <a:ext cx="1672683" cy="345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User Interface and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menus and clear options. Find what you need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962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Settings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font sizes, themes, and language preferences. Tailor the app to your liking.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Contextual Help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Built-in tutorials and FAQs. Get help whenever you need it.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852C7E-EB37-C38E-9A4D-3EFFBA992393}"/>
              </a:ext>
            </a:extLst>
          </p:cNvPr>
          <p:cNvSpPr/>
          <p:nvPr/>
        </p:nvSpPr>
        <p:spPr>
          <a:xfrm>
            <a:off x="12835054" y="7783551"/>
            <a:ext cx="1717287" cy="36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1060215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Language Processing Algorithms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389191" y="4527590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7251799" y="4385191"/>
            <a:ext cx="12680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238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Neural Networks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Understands complex sentence structures. Provides accurate translations.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7230130" y="5410914"/>
            <a:ext cx="1700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909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Learns from vast amounts of data. Improves over time with use.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524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7232035" y="6334125"/>
            <a:ext cx="16621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238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Contextual Analysis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Considers the context of the conversation. Avoids misunderstandings.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5CF0E-2395-322F-C6D7-F5D314D5772E}"/>
              </a:ext>
            </a:extLst>
          </p:cNvPr>
          <p:cNvSpPr/>
          <p:nvPr/>
        </p:nvSpPr>
        <p:spPr>
          <a:xfrm>
            <a:off x="12790449" y="7667744"/>
            <a:ext cx="1739032" cy="461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Translation and Contextual Understanding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Instant Conversion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Translates as you speak or type.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2615" y="454878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 Aware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Understands the meaning behind the words.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1628" y="3597712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2923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Clear Communication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accurate and effective conversations.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7640" y="632388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79EC84-E886-FC9B-D32A-8A40DC87021F}"/>
              </a:ext>
            </a:extLst>
          </p:cNvPr>
          <p:cNvSpPr/>
          <p:nvPr/>
        </p:nvSpPr>
        <p:spPr>
          <a:xfrm>
            <a:off x="12861251" y="7805854"/>
            <a:ext cx="1679939" cy="334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443</Words>
  <Application>Microsoft Office PowerPoint</Application>
  <PresentationFormat>Custom</PresentationFormat>
  <Paragraphs>84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Light</vt:lpstr>
      <vt:lpstr>Arial</vt:lpstr>
      <vt:lpstr>Roboto</vt:lpstr>
      <vt:lpstr>Calisto MT</vt:lpstr>
      <vt:lpstr>Calibri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Akshaya Sura</cp:lastModifiedBy>
  <cp:revision>10</cp:revision>
  <dcterms:created xsi:type="dcterms:W3CDTF">2025-02-11T06:15:46Z</dcterms:created>
  <dcterms:modified xsi:type="dcterms:W3CDTF">2025-02-12T10:31:25Z</dcterms:modified>
</cp:coreProperties>
</file>